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4755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1492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512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438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3813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760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575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7278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52513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8779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204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E8037-3701-4AF6-81AE-B374B7939D82}" type="datetimeFigureOut">
              <a:rPr lang="en-NZ" smtClean="0"/>
              <a:t>15/11/2015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D83D-59F4-4025-835E-AD5042D672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344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2536" y="158775"/>
            <a:ext cx="7848872" cy="1470025"/>
          </a:xfrm>
        </p:spPr>
        <p:txBody>
          <a:bodyPr>
            <a:noAutofit/>
          </a:bodyPr>
          <a:lstStyle/>
          <a:p>
            <a:r>
              <a:rPr lang="en-NZ" sz="3600" dirty="0" smtClean="0"/>
              <a:t>Teaching older athletes new tricks – coaching croquet through Game Sense</a:t>
            </a:r>
            <a:br>
              <a:rPr lang="en-NZ" sz="3600" dirty="0" smtClean="0"/>
            </a:br>
            <a:r>
              <a:rPr lang="en-NZ" sz="2000" i="1" dirty="0" smtClean="0"/>
              <a:t>Dr Jenny Clarke, University of Canterbury</a:t>
            </a:r>
            <a:endParaRPr lang="en-NZ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2050" name="Picture 2" descr="C:\Users\jcw83\Dropbox\Photos\croquet\20150315_1609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17418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anterbury.ac.nz/marketing/graphics/logo_re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77" y="33337"/>
            <a:ext cx="1905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728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 smtClean="0"/>
              <a:t>A different context, and a different demographic</a:t>
            </a:r>
            <a:endParaRPr lang="en-NZ" dirty="0"/>
          </a:p>
        </p:txBody>
      </p:sp>
      <p:pic>
        <p:nvPicPr>
          <p:cNvPr id="5" name="2013-09-15 11.30.5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772816"/>
            <a:ext cx="7680179" cy="4320480"/>
          </a:xfrm>
        </p:spPr>
      </p:pic>
    </p:spTree>
    <p:extLst>
      <p:ext uri="{BB962C8B-B14F-4D97-AF65-F5344CB8AC3E}">
        <p14:creationId xmlns:p14="http://schemas.microsoft.com/office/powerpoint/2010/main" val="216576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Historical approaches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89819"/>
            <a:ext cx="3043064" cy="40741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3384376" cy="453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74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/>
          <a:p>
            <a:r>
              <a:rPr lang="en-NZ" sz="3600" dirty="0" smtClean="0"/>
              <a:t>Taking an athlete-centred approach</a:t>
            </a:r>
            <a:endParaRPr lang="en-N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2013-09-15 11.30.5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169"/>
          <a:stretch/>
        </p:blipFill>
        <p:spPr>
          <a:xfrm>
            <a:off x="4742918" y="524238"/>
            <a:ext cx="4238061" cy="302433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099" y="3516474"/>
            <a:ext cx="4693698" cy="3338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" y="657225"/>
            <a:ext cx="6448425" cy="2771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09" y="3764602"/>
            <a:ext cx="4530108" cy="297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20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NZ" dirty="0" smtClean="0"/>
              <a:t>Game Sense croquet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07293"/>
            <a:ext cx="481006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NZ" sz="1400" b="1" dirty="0"/>
              <a:t>Session 2: 12.55-2</a:t>
            </a:r>
          </a:p>
          <a:p>
            <a:pPr marL="0" indent="0">
              <a:buNone/>
            </a:pPr>
            <a:r>
              <a:rPr lang="en-NZ" sz="1400" b="1" dirty="0"/>
              <a:t>12.55 Tactical session: 1-ball hoop games</a:t>
            </a:r>
            <a:endParaRPr lang="en-NZ" sz="1400" dirty="0"/>
          </a:p>
          <a:p>
            <a:pPr marL="0" indent="0">
              <a:buNone/>
            </a:pPr>
            <a:r>
              <a:rPr lang="en-NZ" sz="1400" dirty="0"/>
              <a:t>Played in pairs</a:t>
            </a:r>
            <a:r>
              <a:rPr lang="en-NZ" sz="1400" dirty="0" smtClean="0"/>
              <a:t>. Red v Blue.</a:t>
            </a:r>
            <a:endParaRPr lang="en-NZ" sz="1400" dirty="0"/>
          </a:p>
          <a:p>
            <a:pPr marL="0" indent="0">
              <a:buNone/>
            </a:pPr>
            <a:endParaRPr lang="en-NZ" sz="1400" dirty="0"/>
          </a:p>
          <a:p>
            <a:pPr marL="0" indent="0">
              <a:buNone/>
            </a:pPr>
            <a:r>
              <a:rPr lang="en-NZ" sz="1400" dirty="0" smtClean="0"/>
              <a:t>Start </a:t>
            </a:r>
            <a:r>
              <a:rPr lang="en-NZ" sz="1400" dirty="0"/>
              <a:t>with red 1 yard directly in front of a hoop, blue 2 yards directly to the side of red. Blue to play. Compete until someone has won that hoop. Think about the tactics </a:t>
            </a:r>
            <a:r>
              <a:rPr lang="en-NZ" sz="1400" dirty="0" smtClean="0"/>
              <a:t>used.</a:t>
            </a:r>
          </a:p>
          <a:p>
            <a:pPr marL="0" indent="0">
              <a:buNone/>
            </a:pPr>
            <a:endParaRPr lang="en-NZ" sz="1400" dirty="0"/>
          </a:p>
          <a:p>
            <a:pPr marL="0" indent="0">
              <a:buNone/>
            </a:pPr>
            <a:r>
              <a:rPr lang="en-NZ" sz="1400" dirty="0" smtClean="0"/>
              <a:t>Reset </a:t>
            </a:r>
            <a:r>
              <a:rPr lang="en-NZ" sz="1400" dirty="0"/>
              <a:t>and play again- total of 5 games.  Then swap roles - Both players should have turns at being red and being blue. 5 games starting as blue, and 5 starting as red.</a:t>
            </a:r>
          </a:p>
          <a:p>
            <a:pPr marL="0" indent="0">
              <a:buNone/>
            </a:pPr>
            <a:endParaRPr lang="en-NZ" sz="1400" dirty="0" smtClean="0"/>
          </a:p>
          <a:p>
            <a:pPr marL="0" indent="0">
              <a:buNone/>
            </a:pPr>
            <a:r>
              <a:rPr lang="en-NZ" sz="1400" dirty="0" smtClean="0"/>
              <a:t>Discussion </a:t>
            </a:r>
            <a:r>
              <a:rPr lang="en-NZ" sz="1400" dirty="0"/>
              <a:t>(for coaches with players as they finish individual games): what have we learned here?, what were the choices you had, and why did you make them?</a:t>
            </a:r>
          </a:p>
          <a:p>
            <a:pPr marL="0" indent="0">
              <a:buNone/>
            </a:pPr>
            <a:endParaRPr lang="en-NZ" sz="1400" dirty="0" smtClean="0"/>
          </a:p>
          <a:p>
            <a:pPr marL="0" indent="0">
              <a:buNone/>
            </a:pPr>
            <a:r>
              <a:rPr lang="en-NZ" sz="1400" dirty="0" smtClean="0"/>
              <a:t>Hope </a:t>
            </a:r>
            <a:r>
              <a:rPr lang="en-NZ" sz="1400" dirty="0"/>
              <a:t>to have participants comment on use of clearing mid-pace rather than fast, the importance of a central contact, estimating </a:t>
            </a:r>
            <a:r>
              <a:rPr lang="en-NZ" sz="1400" dirty="0" err="1"/>
              <a:t>oppo</a:t>
            </a:r>
            <a:r>
              <a:rPr lang="en-NZ" sz="1400" dirty="0"/>
              <a:t> probability of running hoop. No need to </a:t>
            </a:r>
            <a:r>
              <a:rPr lang="en-NZ" sz="1400" i="1" dirty="0"/>
              <a:t>tell</a:t>
            </a:r>
            <a:r>
              <a:rPr lang="en-NZ" sz="1400" dirty="0"/>
              <a:t> players anything – will have group discussion after some time and will give opportunities for players from other pairs to come up with </a:t>
            </a:r>
            <a:r>
              <a:rPr lang="en-NZ" sz="1400" dirty="0" smtClean="0"/>
              <a:t>ideas.       Group </a:t>
            </a:r>
            <a:r>
              <a:rPr lang="en-NZ" sz="1400" dirty="0"/>
              <a:t>discussion about </a:t>
            </a:r>
            <a:r>
              <a:rPr lang="en-NZ" sz="1400" dirty="0" smtClean="0"/>
              <a:t>game follows</a:t>
            </a:r>
            <a:endParaRPr lang="en-NZ" sz="1400" dirty="0"/>
          </a:p>
          <a:p>
            <a:pPr marL="0" indent="0">
              <a:buNone/>
            </a:pPr>
            <a:endParaRPr lang="en-NZ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66" y="1340768"/>
            <a:ext cx="407668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0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What happened?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b="1" dirty="0" smtClean="0"/>
              <a:t>Coach observations:</a:t>
            </a:r>
          </a:p>
          <a:p>
            <a:r>
              <a:rPr lang="en-NZ" dirty="0" smtClean="0"/>
              <a:t>More discussion</a:t>
            </a:r>
          </a:p>
          <a:p>
            <a:r>
              <a:rPr lang="en-NZ" dirty="0" smtClean="0"/>
              <a:t>More enthusiasm</a:t>
            </a:r>
          </a:p>
          <a:p>
            <a:r>
              <a:rPr lang="en-NZ" dirty="0" smtClean="0"/>
              <a:t>Depth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537721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Observations 2: CCA President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comments </a:t>
            </a:r>
            <a:r>
              <a:rPr lang="en-NZ" dirty="0" smtClean="0"/>
              <a:t>a </a:t>
            </a:r>
            <a:r>
              <a:rPr lang="en-NZ" dirty="0"/>
              <a:t>lot more positive and heartfelt than usual </a:t>
            </a:r>
          </a:p>
        </p:txBody>
      </p:sp>
    </p:spTree>
    <p:extLst>
      <p:ext uri="{BB962C8B-B14F-4D97-AF65-F5344CB8AC3E}">
        <p14:creationId xmlns:p14="http://schemas.microsoft.com/office/powerpoint/2010/main" val="1932772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Observations 3: the athletes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4929411"/>
          </a:xfrm>
        </p:spPr>
        <p:txBody>
          <a:bodyPr>
            <a:normAutofit fontScale="92500" lnSpcReduction="10000"/>
          </a:bodyPr>
          <a:lstStyle/>
          <a:p>
            <a:pPr marL="57150" indent="0">
              <a:buNone/>
            </a:pPr>
            <a:r>
              <a:rPr lang="en-NZ" sz="2800" dirty="0"/>
              <a:t> </a:t>
            </a:r>
            <a:r>
              <a:rPr lang="en-NZ" sz="2800" dirty="0" smtClean="0"/>
              <a:t>“I really enjoyed myself…while I had come </a:t>
            </a:r>
            <a:r>
              <a:rPr lang="en-NZ" sz="2800" dirty="0"/>
              <a:t>along </a:t>
            </a:r>
            <a:r>
              <a:rPr lang="en-NZ" sz="2800" dirty="0" smtClean="0"/>
              <a:t>today, I </a:t>
            </a:r>
            <a:r>
              <a:rPr lang="en-NZ" sz="2800" dirty="0"/>
              <a:t>had been thinking of not playing any </a:t>
            </a:r>
            <a:r>
              <a:rPr lang="en-NZ" sz="2800" dirty="0" smtClean="0"/>
              <a:t>more… the </a:t>
            </a:r>
            <a:r>
              <a:rPr lang="en-NZ" sz="2800" dirty="0"/>
              <a:t>two sessions </a:t>
            </a:r>
            <a:r>
              <a:rPr lang="en-NZ" sz="2800" dirty="0" smtClean="0"/>
              <a:t>I </a:t>
            </a:r>
            <a:r>
              <a:rPr lang="en-NZ" sz="2800" dirty="0"/>
              <a:t>had with a friend had been very confusing</a:t>
            </a:r>
            <a:r>
              <a:rPr lang="en-NZ" sz="2800" dirty="0" smtClean="0"/>
              <a:t>. …I am understand what I am doing”</a:t>
            </a:r>
          </a:p>
          <a:p>
            <a:pPr marL="57150" indent="0">
              <a:buNone/>
            </a:pPr>
            <a:endParaRPr lang="en-NZ" sz="2800" dirty="0"/>
          </a:p>
          <a:p>
            <a:pPr marL="57150" indent="0">
              <a:buNone/>
            </a:pPr>
            <a:r>
              <a:rPr lang="en-NZ" sz="2800" dirty="0" smtClean="0"/>
              <a:t>“I had a huge amount of fun”</a:t>
            </a:r>
          </a:p>
          <a:p>
            <a:pPr marL="57150" indent="0">
              <a:buNone/>
            </a:pPr>
            <a:endParaRPr lang="en-NZ" sz="2800" dirty="0"/>
          </a:p>
          <a:p>
            <a:pPr marL="57150" indent="0">
              <a:buNone/>
            </a:pPr>
            <a:r>
              <a:rPr lang="en-NZ" sz="2800" dirty="0"/>
              <a:t>“I really got the _</a:t>
            </a:r>
            <a:r>
              <a:rPr lang="en-NZ" sz="2800" i="1" dirty="0"/>
              <a:t>feel</a:t>
            </a:r>
            <a:r>
              <a:rPr lang="en-NZ" sz="2800" dirty="0"/>
              <a:t>_ for using a </a:t>
            </a:r>
            <a:r>
              <a:rPr lang="en-NZ" sz="2800" dirty="0" err="1"/>
              <a:t>followthrough</a:t>
            </a:r>
            <a:r>
              <a:rPr lang="en-NZ" sz="2800" dirty="0"/>
              <a:t> in my swing” (her emphasis). </a:t>
            </a:r>
            <a:endParaRPr lang="en-NZ" sz="2800" dirty="0" smtClean="0"/>
          </a:p>
          <a:p>
            <a:pPr marL="57150" indent="0">
              <a:buNone/>
            </a:pPr>
            <a:r>
              <a:rPr lang="en-NZ" sz="2600" dirty="0" smtClean="0"/>
              <a:t>She </a:t>
            </a:r>
            <a:r>
              <a:rPr lang="en-NZ" sz="2600" dirty="0"/>
              <a:t>said last year she had a </a:t>
            </a:r>
            <a:r>
              <a:rPr lang="en-NZ" sz="2600" dirty="0" err="1"/>
              <a:t>followthrough</a:t>
            </a:r>
            <a:r>
              <a:rPr lang="en-NZ" sz="2600" dirty="0"/>
              <a:t> with her swing because I told her to, but this year she really understood it, and was thrilled at how it worked.</a:t>
            </a:r>
          </a:p>
        </p:txBody>
      </p:sp>
    </p:spTree>
    <p:extLst>
      <p:ext uri="{BB962C8B-B14F-4D97-AF65-F5344CB8AC3E}">
        <p14:creationId xmlns:p14="http://schemas.microsoft.com/office/powerpoint/2010/main" val="3988297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933056"/>
            <a:ext cx="8229600" cy="1143000"/>
          </a:xfrm>
        </p:spPr>
        <p:txBody>
          <a:bodyPr/>
          <a:lstStyle/>
          <a:p>
            <a:r>
              <a:rPr lang="en-NZ" dirty="0" smtClean="0"/>
              <a:t>References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80309"/>
            <a:ext cx="8229600" cy="2409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dirty="0"/>
              <a:t>Light, R. L. (2013). </a:t>
            </a:r>
            <a:r>
              <a:rPr lang="en-AU" sz="2000" i="1" dirty="0"/>
              <a:t>Game Sense: Pedagogy for performance, participation and enjoyment. </a:t>
            </a:r>
            <a:r>
              <a:rPr lang="en-AU" sz="2000" i="1" dirty="0" smtClean="0"/>
              <a:t> </a:t>
            </a:r>
            <a:r>
              <a:rPr lang="en-AU" sz="2000" dirty="0"/>
              <a:t>London &amp; New York: Routledge.</a:t>
            </a:r>
            <a:endParaRPr lang="en-NZ" sz="2000" dirty="0"/>
          </a:p>
          <a:p>
            <a:pPr marL="0" indent="0">
              <a:buNone/>
            </a:pPr>
            <a:endParaRPr lang="en-NZ" sz="600" dirty="0" smtClean="0"/>
          </a:p>
          <a:p>
            <a:pPr marL="0" indent="0">
              <a:buNone/>
            </a:pPr>
            <a:r>
              <a:rPr lang="en-AU" sz="2000" dirty="0"/>
              <a:t>Light, R. L. (2014) ‘Learner-centred pedagogy for swim coaching: A complex learning theory informed approach’. </a:t>
            </a:r>
            <a:r>
              <a:rPr lang="en-AU" sz="2000" i="1" dirty="0"/>
              <a:t>Asia-Pacific Journal of Health, Sport and Physical Education, </a:t>
            </a:r>
            <a:r>
              <a:rPr lang="en-AU" sz="2000" dirty="0"/>
              <a:t>5(2), 167-180. </a:t>
            </a:r>
            <a:endParaRPr lang="en-NZ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17144"/>
          <a:stretch/>
        </p:blipFill>
        <p:spPr bwMode="auto">
          <a:xfrm>
            <a:off x="467544" y="7599"/>
            <a:ext cx="7762875" cy="428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822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421</Words>
  <Application>Microsoft Office PowerPoint</Application>
  <PresentationFormat>On-screen Show (4:3)</PresentationFormat>
  <Paragraphs>34</Paragraphs>
  <Slides>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Teaching older athletes new tricks – coaching croquet through Game Sense Dr Jenny Clarke, University of Canterbury</vt:lpstr>
      <vt:lpstr>A different context, and a different demographic</vt:lpstr>
      <vt:lpstr>Historical approaches</vt:lpstr>
      <vt:lpstr>Taking an athlete-centred approach</vt:lpstr>
      <vt:lpstr>Game Sense croquet</vt:lpstr>
      <vt:lpstr>What happened?</vt:lpstr>
      <vt:lpstr>Observations 2: CCA President</vt:lpstr>
      <vt:lpstr>Observations 3: the athletes</vt:lpstr>
      <vt:lpstr>References</vt:lpstr>
    </vt:vector>
  </TitlesOfParts>
  <Company>University of Canterbury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older athletes new tricks – coaching croquet through Game Sense Dr Jenny Clarke, University of Canterbury</dc:title>
  <dc:creator>Jenny Clarke</dc:creator>
  <cp:lastModifiedBy>Jenny Clarke</cp:lastModifiedBy>
  <cp:revision>8</cp:revision>
  <dcterms:created xsi:type="dcterms:W3CDTF">2015-11-15T07:47:17Z</dcterms:created>
  <dcterms:modified xsi:type="dcterms:W3CDTF">2015-11-16T09:25:53Z</dcterms:modified>
</cp:coreProperties>
</file>