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4660"/>
  </p:normalViewPr>
  <p:slideViewPr>
    <p:cSldViewPr>
      <p:cViewPr varScale="1">
        <p:scale>
          <a:sx n="111" d="100"/>
          <a:sy n="111" d="100"/>
        </p:scale>
        <p:origin x="-18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84FF-40F2-4EA8-9EF8-0CFA65CC90F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DDD92-2748-4E72-AC97-82AC2B811A3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755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7A87-BC6A-42E9-90B6-D8C358F817A0}" type="datetime1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7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BFC0-F321-4464-BA7B-251DFFECBD9B}" type="datetime1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062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8BC3-CF8C-4C47-8438-9B6474075716}" type="datetime1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28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779F-CB56-4143-8FE7-594320A75D12}" type="datetime1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830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86BC-BBD6-4F34-88D9-1C5A89C2A97B}" type="datetime1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78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8CF4-4EE5-42CE-9BEC-98D29211B35D}" type="datetime1">
              <a:rPr lang="en-NZ" smtClean="0"/>
              <a:t>15/06/2015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501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738-82E8-432E-83FE-91079563DC50}" type="datetime1">
              <a:rPr lang="en-NZ" smtClean="0"/>
              <a:t>15/06/2015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04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013-A760-4B4F-AC42-B26D3C65304E}" type="datetime1">
              <a:rPr lang="en-NZ" smtClean="0"/>
              <a:t>15/06/2015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976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BC-B998-46D5-9545-B7999DB134ED}" type="datetime1">
              <a:rPr lang="en-NZ" smtClean="0"/>
              <a:t>15/06/2015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37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FD85-2609-4844-9F05-3419A0758DCD}" type="datetime1">
              <a:rPr lang="en-NZ" smtClean="0"/>
              <a:t>15/06/2015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904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43EE-2166-41A6-B8AF-E448E7015C69}" type="datetime1">
              <a:rPr lang="en-NZ" smtClean="0"/>
              <a:t>15/06/2015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928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26D2-03AE-4185-B889-55DA4139D963}" type="datetime1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5902-A499-49A9-991D-449145BD80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42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9"/>
            <a:ext cx="7772400" cy="1152127"/>
          </a:xfrm>
        </p:spPr>
        <p:txBody>
          <a:bodyPr>
            <a:noAutofit/>
          </a:bodyPr>
          <a:lstStyle/>
          <a:p>
            <a:r>
              <a:rPr lang="en-NZ" sz="5400" dirty="0" smtClean="0">
                <a:solidFill>
                  <a:schemeClr val="bg1"/>
                </a:solidFill>
                <a:latin typeface="Chronicle Display" pitchFamily="50" charset="0"/>
              </a:rPr>
              <a:t>New Zealand Brands Quiz</a:t>
            </a:r>
            <a:endParaRPr lang="en-NZ" sz="5400" dirty="0">
              <a:solidFill>
                <a:schemeClr val="bg1"/>
              </a:solidFill>
              <a:latin typeface="Chronicle Display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3212976"/>
            <a:ext cx="6400800" cy="1080120"/>
          </a:xfrm>
        </p:spPr>
        <p:txBody>
          <a:bodyPr/>
          <a:lstStyle/>
          <a:p>
            <a:r>
              <a:rPr lang="en-NZ" dirty="0" smtClean="0">
                <a:solidFill>
                  <a:schemeClr val="tx1"/>
                </a:solidFill>
                <a:latin typeface="ProfilePro" pitchFamily="50" charset="0"/>
              </a:rPr>
              <a:t>Can you name these iconic New Zealand brands?</a:t>
            </a:r>
            <a:endParaRPr lang="en-NZ" dirty="0">
              <a:solidFill>
                <a:schemeClr val="tx1"/>
              </a:solidFill>
              <a:latin typeface="ProfilePr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300028"/>
            <a:ext cx="388843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NZ" dirty="0" smtClean="0"/>
              <a:t>Proudly brought to you by</a:t>
            </a:r>
            <a:endParaRPr lang="en-NZ" dirty="0"/>
          </a:p>
        </p:txBody>
      </p:sp>
      <p:pic>
        <p:nvPicPr>
          <p:cNvPr id="1030" name="Picture 6" descr="K:\Bus and Econ College Filing 003\EX  External Liaison and Cooperation\Marketing (EX 370)\Graphics_&amp;_logos\Logos\College\UC BUSLAW logos\UC_BUSLAW_Whit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00028"/>
            <a:ext cx="3506738" cy="2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9</a:t>
            </a:r>
            <a:endParaRPr lang="en-NZ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10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11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12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13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14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15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16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17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18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bg1"/>
                </a:solidFill>
                <a:latin typeface="ProfilePro" pitchFamily="50" charset="0"/>
              </a:rPr>
              <a:t>1</a:t>
            </a:r>
            <a:endParaRPr lang="en-NZ" sz="1600" dirty="0">
              <a:solidFill>
                <a:schemeClr val="bg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bg1"/>
                </a:solidFill>
                <a:latin typeface="ProfilePro" pitchFamily="50" charset="0"/>
              </a:rPr>
              <a:t>19</a:t>
            </a:r>
            <a:endParaRPr lang="en-NZ" sz="1600" dirty="0">
              <a:solidFill>
                <a:schemeClr val="bg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bg1"/>
                </a:solidFill>
                <a:latin typeface="ProfilePro" pitchFamily="50" charset="0"/>
              </a:rPr>
              <a:t>20</a:t>
            </a:r>
            <a:endParaRPr lang="en-NZ" sz="1600" dirty="0">
              <a:solidFill>
                <a:schemeClr val="bg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bg1"/>
                </a:solidFill>
                <a:latin typeface="ProfilePro" pitchFamily="50" charset="0"/>
              </a:rPr>
              <a:t>21</a:t>
            </a:r>
            <a:endParaRPr lang="en-NZ" sz="1600" dirty="0">
              <a:solidFill>
                <a:schemeClr val="bg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22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bg1"/>
                </a:solidFill>
                <a:latin typeface="ProfilePro" pitchFamily="50" charset="0"/>
              </a:rPr>
              <a:t>23</a:t>
            </a:r>
            <a:endParaRPr lang="en-NZ" sz="1600" dirty="0">
              <a:solidFill>
                <a:schemeClr val="bg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24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25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bg1"/>
                </a:solidFill>
                <a:latin typeface="ProfilePro" pitchFamily="50" charset="0"/>
              </a:rPr>
              <a:t>26</a:t>
            </a:r>
            <a:endParaRPr lang="en-NZ" sz="1600" dirty="0">
              <a:solidFill>
                <a:schemeClr val="bg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27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28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>
                <a:solidFill>
                  <a:schemeClr val="bg1"/>
                </a:solidFill>
                <a:latin typeface="ProfilePro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29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30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3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>
                <a:solidFill>
                  <a:schemeClr val="bg1"/>
                </a:solidFill>
                <a:latin typeface="ProfilePro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5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6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7</a:t>
            </a:r>
            <a:endParaRPr lang="en-NZ" sz="1600" dirty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sz="1600" dirty="0" smtClean="0">
                <a:solidFill>
                  <a:schemeClr val="tx1"/>
                </a:solidFill>
                <a:latin typeface="ProfilePro" pitchFamily="50" charset="0"/>
              </a:rPr>
              <a:t>8</a:t>
            </a:r>
            <a:endParaRPr lang="en-NZ" dirty="0" smtClean="0">
              <a:solidFill>
                <a:schemeClr val="tx1"/>
              </a:solidFill>
              <a:latin typeface="Profil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48</Words>
  <Application>Microsoft Office PowerPoint</Application>
  <PresentationFormat>On-screen Show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New Zealand Brands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Canterbury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White</dc:creator>
  <cp:lastModifiedBy>Sam White</cp:lastModifiedBy>
  <cp:revision>13</cp:revision>
  <dcterms:created xsi:type="dcterms:W3CDTF">2015-05-14T23:08:33Z</dcterms:created>
  <dcterms:modified xsi:type="dcterms:W3CDTF">2015-06-14T23:05:08Z</dcterms:modified>
</cp:coreProperties>
</file>