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65" r:id="rId6"/>
    <p:sldId id="267" r:id="rId7"/>
    <p:sldId id="282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7" autoAdjust="0"/>
  </p:normalViewPr>
  <p:slideViewPr>
    <p:cSldViewPr snapToGrid="0">
      <p:cViewPr varScale="1">
        <p:scale>
          <a:sx n="107" d="100"/>
          <a:sy n="107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F9CBB-1017-4D34-8E43-82BA90C8F362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4C180-02F6-4F97-A58B-F49547AC9E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729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C180-02F6-4F97-A58B-F49547AC9EC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1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C180-02F6-4F97-A58B-F49547AC9EC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845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C180-02F6-4F97-A58B-F49547AC9EC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425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4C180-02F6-4F97-A58B-F49547AC9EC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564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984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504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740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84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202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18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005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106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44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53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604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A894-2F87-449E-A45D-25DC02FAC45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364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23BB-F092-7091-2F61-72EB464F4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078" y="4913569"/>
            <a:ext cx="10518776" cy="1200329"/>
          </a:xfrm>
        </p:spPr>
        <p:txBody>
          <a:bodyPr wrap="square" anchor="b">
            <a:normAutofit fontScale="90000"/>
          </a:bodyPr>
          <a:lstStyle/>
          <a:p>
            <a:pPr algn="l"/>
            <a:br>
              <a:rPr lang="en-NZ" sz="8000" dirty="0"/>
            </a:br>
            <a:br>
              <a:rPr lang="en-NZ" sz="8000" dirty="0"/>
            </a:br>
            <a:br>
              <a:rPr lang="en-NZ" sz="8000" dirty="0"/>
            </a:br>
            <a:br>
              <a:rPr lang="en-NZ" sz="8000" dirty="0"/>
            </a:br>
            <a:br>
              <a:rPr lang="en-NZ" sz="8000" dirty="0"/>
            </a:br>
            <a:br>
              <a:rPr lang="en-NZ" sz="8000" dirty="0"/>
            </a:br>
            <a:br>
              <a:rPr lang="en-NZ" sz="8000" dirty="0"/>
            </a:br>
            <a:r>
              <a:rPr lang="en-NZ" sz="8000" dirty="0"/>
              <a:t>Biosecurity OZ vs NZ</a:t>
            </a:r>
            <a:br>
              <a:rPr lang="en-NZ" sz="8000" dirty="0"/>
            </a:br>
            <a:r>
              <a:rPr lang="en-NZ" sz="3100" dirty="0"/>
              <a:t>31 March 2023</a:t>
            </a:r>
            <a:br>
              <a:rPr lang="en-NZ" sz="3100" dirty="0"/>
            </a:br>
            <a:r>
              <a:rPr lang="en-NZ" sz="3100" dirty="0"/>
              <a:t>12:30 - 2:30pm</a:t>
            </a:r>
            <a:br>
              <a:rPr lang="en-NZ" sz="4000" dirty="0"/>
            </a:br>
            <a:endParaRPr lang="en-NZ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18284-8C3E-D11B-4563-DF7382B9D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" r="1188"/>
          <a:stretch/>
        </p:blipFill>
        <p:spPr>
          <a:xfrm>
            <a:off x="20" y="-651754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64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9F31E-4CC6-6E4B-DD1D-2852F246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NZ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D7DF0-FE4A-6E36-919F-51FDE36A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en-NZ"/>
              <a:t>Steve Pawson (chair)</a:t>
            </a:r>
          </a:p>
          <a:p>
            <a:r>
              <a:rPr lang="en-NZ"/>
              <a:t>Prof. Andrew Robinson</a:t>
            </a:r>
          </a:p>
          <a:p>
            <a:r>
              <a:rPr lang="en-NZ"/>
              <a:t>Dr Leigh Tait</a:t>
            </a:r>
          </a:p>
          <a:p>
            <a:pPr marL="0" indent="0">
              <a:buNone/>
            </a:pPr>
            <a:endParaRPr lang="en-NZ"/>
          </a:p>
        </p:txBody>
      </p:sp>
      <p:pic>
        <p:nvPicPr>
          <p:cNvPr id="6" name="Picture 5" descr="A picture containing sky, outdoor, water, person&#10;&#10;Description automatically generated">
            <a:extLst>
              <a:ext uri="{FF2B5EF4-FFF2-40B4-BE49-F238E27FC236}">
                <a16:creationId xmlns:a16="http://schemas.microsoft.com/office/drawing/2014/main" id="{8E658140-7D38-6126-05DA-14694AE17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-3" b="-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4506CC39-8ED9-CEFE-2813-8A8495A90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14755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3" name="Picture 12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65FB9887-F28E-7AFE-FB51-C7885ABAD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r="8225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493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0609-8D49-C6F4-5D7A-370DEE59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4800" dirty="0"/>
              <a:t>Andrew Robinson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0A6E2D-38AC-8BD3-EBA2-8223E56E8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47" y="1936086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D937334-3EA6-A502-E4BE-58920FD45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31805"/>
              </p:ext>
            </p:extLst>
          </p:nvPr>
        </p:nvGraphicFramePr>
        <p:xfrm>
          <a:off x="981916" y="2707622"/>
          <a:ext cx="42100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209809" imgH="2276298" progId="AcroExch.Document.DC">
                  <p:embed/>
                </p:oleObj>
              </mc:Choice>
              <mc:Fallback>
                <p:oleObj name="Acrobat Document" r:id="rId3" imgW="4209809" imgH="22762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1916" y="2707622"/>
                        <a:ext cx="421005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7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9F22-CDB5-54F9-40DC-98404F9D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4581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26380-1B32-83AC-5423-1C1648C0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Questions">
            <a:extLst>
              <a:ext uri="{FF2B5EF4-FFF2-40B4-BE49-F238E27FC236}">
                <a16:creationId xmlns:a16="http://schemas.microsoft.com/office/drawing/2014/main" id="{2E092290-F433-FA1C-7C88-858008819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A3A6C-C01B-5E7D-133F-2BE23035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Dr Leigh Tait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35511-6BC8-6FA4-CA16-DBCF0D3D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4CFC9-7E88-83CD-6E4E-108545764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086049"/>
            <a:ext cx="2397691" cy="33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5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6380-1B32-83AC-5423-1C1648C0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14" name="Graphic 13" descr="Questions">
            <a:extLst>
              <a:ext uri="{FF2B5EF4-FFF2-40B4-BE49-F238E27FC236}">
                <a16:creationId xmlns:a16="http://schemas.microsoft.com/office/drawing/2014/main" id="{2E092290-F433-FA1C-7C88-858008819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7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5DE4-A2AB-0E0D-1438-ADED98DB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</a:p>
        </p:txBody>
      </p:sp>
      <p:pic>
        <p:nvPicPr>
          <p:cNvPr id="3" name="Picture 2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DD986D47-B9A2-E5AF-08A1-374580C86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r="-3" b="1816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4" name="Picture 3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5D8FF211-7874-12EF-2149-65A106B3C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r="-3" b="18161"/>
          <a:stretch/>
        </p:blipFill>
        <p:spPr>
          <a:xfrm>
            <a:off x="9161816" y="42839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286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130</TotalTime>
  <Words>45</Words>
  <Application>Microsoft Office PowerPoint</Application>
  <PresentationFormat>Widescreen</PresentationFormat>
  <Paragraphs>14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Adobe Acrobat Document</vt:lpstr>
      <vt:lpstr>       Biosecurity OZ vs NZ 31 March 2023 12:30 - 2:30pm </vt:lpstr>
      <vt:lpstr>Introductions</vt:lpstr>
      <vt:lpstr>Andrew Robinson</vt:lpstr>
      <vt:lpstr>PowerPoint Presentation</vt:lpstr>
      <vt:lpstr>Questions</vt:lpstr>
      <vt:lpstr>Dr Leigh Tait</vt:lpstr>
      <vt:lpstr>Questions</vt:lpstr>
      <vt:lpstr>Summary</vt:lpstr>
    </vt:vector>
  </TitlesOfParts>
  <Company>University of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Organisms workshop 17 March 2023</dc:title>
  <dc:creator>Brenda Greene</dc:creator>
  <cp:lastModifiedBy>Brenda Greene</cp:lastModifiedBy>
  <cp:revision>6</cp:revision>
  <dcterms:created xsi:type="dcterms:W3CDTF">2023-03-09T23:14:15Z</dcterms:created>
  <dcterms:modified xsi:type="dcterms:W3CDTF">2023-03-29T02:05:00Z</dcterms:modified>
</cp:coreProperties>
</file>